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6797675" cy="9874250"/>
  <p:defaultTextStyle>
    <a:defPPr>
      <a:defRPr lang="bg-BG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6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42" y="-246"/>
      </p:cViewPr>
      <p:guideLst>
        <p:guide orient="horz" pos="3024"/>
        <p:guide pos="6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AD070-36F1-4A8B-A0A8-24F1E424AB8D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9FF4A-8EE7-48E4-9156-2467BA27D9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542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3F9C-8160-4F9F-BA5B-A75F7CDB653F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B8157-8A6F-4093-835B-C7BFC6CE795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719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B8157-8A6F-4093-835B-C7BFC6CE795E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52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6241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04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91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179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740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401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458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272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706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89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400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BD65-B607-4C4A-A264-869B4C92AC9A}" type="datetimeFigureOut">
              <a:rPr lang="bg-BG" smtClean="0"/>
              <a:t>14.3.2023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967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995" y="2694241"/>
            <a:ext cx="10881360" cy="6714871"/>
          </a:xfrm>
        </p:spPr>
        <p:txBody>
          <a:bodyPr>
            <a:noAutofit/>
          </a:bodyPr>
          <a:lstStyle/>
          <a:p>
            <a:pPr algn="l"/>
            <a:r>
              <a:rPr lang="bg-BG" sz="2400" b="1" dirty="0" smtClean="0">
                <a:latin typeface="Arial" pitchFamily="34" charset="0"/>
                <a:cs typeface="Arial" pitchFamily="34" charset="0"/>
              </a:rPr>
              <a:t>Наименование на </a:t>
            </a:r>
            <a:r>
              <a:rPr lang="bg-BG" sz="2400" b="1" dirty="0" smtClean="0">
                <a:latin typeface="Arial" pitchFamily="34" charset="0"/>
                <a:cs typeface="Arial" pitchFamily="34" charset="0"/>
              </a:rPr>
              <a:t>проекта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……………………………………………………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……………………………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bg-BG" sz="2400" b="1" dirty="0" smtClean="0">
                <a:latin typeface="Arial" pitchFamily="34" charset="0"/>
                <a:cs typeface="Arial" pitchFamily="34" charset="0"/>
              </a:rPr>
              <a:t>Кратко </a:t>
            </a:r>
            <a:r>
              <a:rPr lang="bg-BG" sz="2400" b="1" dirty="0">
                <a:latin typeface="Arial" pitchFamily="34" charset="0"/>
                <a:cs typeface="Arial" pitchFamily="34" charset="0"/>
              </a:rPr>
              <a:t>описание на проекта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напр. Изграждане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нов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фотоволтаична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инсталация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 </a:t>
            </a:r>
            <a:r>
              <a:rPr lang="ru-RU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производство на 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енергия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възобновяеми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източници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собствено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потребление, </a:t>
            </a:r>
            <a:r>
              <a:rPr lang="ru-RU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включително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съоръжение 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съхранение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енергия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батерия</a:t>
            </a:r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bg-BG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……………………………………………………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……………………………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bg-BG" sz="2400" b="1" dirty="0" smtClean="0">
                <a:latin typeface="Arial" pitchFamily="34" charset="0"/>
                <a:cs typeface="Arial" pitchFamily="34" charset="0"/>
              </a:rPr>
              <a:t>Краен получател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…………………………………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bg-BG" sz="2400" b="1" dirty="0" smtClean="0">
                <a:latin typeface="Arial" pitchFamily="34" charset="0"/>
                <a:cs typeface="Arial" pitchFamily="34" charset="0"/>
              </a:rPr>
              <a:t>Обща стойност: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……………………..лв., от които…………….……...лв. </a:t>
            </a:r>
            <a:br>
              <a:rPr lang="bg-BG" sz="2400" dirty="0" smtClean="0">
                <a:latin typeface="Arial" pitchFamily="34" charset="0"/>
                <a:cs typeface="Arial" pitchFamily="34" charset="0"/>
              </a:rPr>
            </a:br>
            <a:r>
              <a:rPr lang="bg-BG" sz="2400" dirty="0" smtClean="0">
                <a:latin typeface="Arial" pitchFamily="34" charset="0"/>
                <a:cs typeface="Arial" pitchFamily="34" charset="0"/>
              </a:rPr>
              <a:t>безвъзмездно финансиране.</a:t>
            </a:r>
            <a:br>
              <a:rPr lang="bg-BG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Начало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…………………..г.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Край: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……………………...г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bg-BG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logo-bg-cen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3574" y="142064424"/>
            <a:ext cx="4918722" cy="443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984976" y="1200409"/>
            <a:ext cx="1280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pic>
        <p:nvPicPr>
          <p:cNvPr id="1028" name="Picture 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104" y="731313"/>
            <a:ext cx="1404993" cy="135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984976" y="2234313"/>
            <a:ext cx="36724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План за възстановяване и устойчивост</a:t>
            </a:r>
            <a:r>
              <a:rPr kumimoji="0" lang="bg-BG" altLang="bg-BG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  <a:endParaRPr kumimoji="0" lang="bg-BG" altLang="bg-BG" sz="14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168" y="912167"/>
            <a:ext cx="6120680" cy="162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03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92</Words>
  <Application>Microsoft Office PowerPoint</Application>
  <PresentationFormat>A3 Paper (297x420 mm)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Наименование на проекта: ……………………………………………………………………………………  Кратко описание на проекта: (напр. Изграждане на нова фотоволтаична инсталация за производство на енергия от възобновяеми източници за собствено потребление, включително и съоръжение за съхранение на енергия (батерия)) ……………………………………………………………………………………   Краен получател:…………………………………   Обща стойност: ……………………..лв., от които…………….……...лв.  безвъзмездно финансиране.   Начало: …………………..г. Край: ……………………...г.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и главна цел: ………………………………………………………..   Бенефициент:…………………………………   Обща стойност: ……………………………………..лв., от които………………….……..лв.  европейско и  …………..……………..лв. национално съфинансиране.   Начало: …………………..г. Край: ……………………...г.</dc:title>
  <dc:creator>iboychev</dc:creator>
  <cp:lastModifiedBy>Todor Chilov</cp:lastModifiedBy>
  <cp:revision>20</cp:revision>
  <cp:lastPrinted>2015-04-23T13:48:25Z</cp:lastPrinted>
  <dcterms:created xsi:type="dcterms:W3CDTF">2015-04-23T13:21:12Z</dcterms:created>
  <dcterms:modified xsi:type="dcterms:W3CDTF">2023-03-14T09:32:57Z</dcterms:modified>
</cp:coreProperties>
</file>