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7561263" cy="5329238"/>
  <p:notesSz cx="6797675" cy="9874250"/>
  <p:defaultTextStyle>
    <a:defPPr>
      <a:defRPr lang="bg-BG"/>
    </a:defPPr>
    <a:lvl1pPr marL="0" algn="l" defTabSz="736182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1pPr>
    <a:lvl2pPr marL="368091" algn="l" defTabSz="736182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2pPr>
    <a:lvl3pPr marL="736182" algn="l" defTabSz="736182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3pPr>
    <a:lvl4pPr marL="1104274" algn="l" defTabSz="736182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4pPr>
    <a:lvl5pPr marL="1472365" algn="l" defTabSz="736182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5pPr>
    <a:lvl6pPr marL="1840456" algn="l" defTabSz="736182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2208546" algn="l" defTabSz="736182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2576639" algn="l" defTabSz="736182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2944730" algn="l" defTabSz="736182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78">
          <p15:clr>
            <a:srgbClr val="A4A3A4"/>
          </p15:clr>
        </p15:guide>
        <p15:guide id="2" pos="39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10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60" y="60"/>
      </p:cViewPr>
      <p:guideLst>
        <p:guide orient="horz" pos="1678"/>
        <p:guide pos="399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howGuides="1">
      <p:cViewPr varScale="1">
        <p:scale>
          <a:sx n="67" d="100"/>
          <a:sy n="67" d="100"/>
        </p:scale>
        <p:origin x="-3276" y="-96"/>
      </p:cViewPr>
      <p:guideLst>
        <p:guide orient="horz" pos="3110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bg-BG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8AD070-36F1-4A8B-A0A8-24F1E424AB8D}" type="datetimeFigureOut">
              <a:rPr lang="bg-BG" smtClean="0"/>
              <a:t>13.3.2023 г.</a:t>
            </a:fld>
            <a:endParaRPr lang="bg-B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378824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bg-B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378824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89FF4A-8EE7-48E4-9156-2467BA27D94C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97542675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bg-BG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3C93F9C-8160-4F9F-BA5B-A75F7CDB653F}" type="datetimeFigureOut">
              <a:rPr lang="bg-BG" smtClean="0"/>
              <a:t>13.3.2023 г.</a:t>
            </a:fld>
            <a:endParaRPr lang="bg-BG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73113" y="741363"/>
            <a:ext cx="5251450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bg-BG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690269"/>
            <a:ext cx="5438140" cy="444341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8824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378824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7EB8157-8A6F-4093-835B-C7BFC6CE795E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1171927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736182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1pPr>
    <a:lvl2pPr marL="368091" algn="l" defTabSz="736182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2pPr>
    <a:lvl3pPr marL="736182" algn="l" defTabSz="736182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3pPr>
    <a:lvl4pPr marL="1104274" algn="l" defTabSz="736182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4pPr>
    <a:lvl5pPr marL="1472365" algn="l" defTabSz="736182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5pPr>
    <a:lvl6pPr marL="1840456" algn="l" defTabSz="736182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6pPr>
    <a:lvl7pPr marL="2208546" algn="l" defTabSz="736182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7pPr>
    <a:lvl8pPr marL="2576639" algn="l" defTabSz="736182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8pPr>
    <a:lvl9pPr marL="2944730" algn="l" defTabSz="736182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73113" y="741363"/>
            <a:ext cx="5251450" cy="37020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EB8157-8A6F-4093-835B-C7BFC6CE795E}" type="slidenum">
              <a:rPr lang="bg-BG" smtClean="0"/>
              <a:t>1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6952249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7095" y="1655518"/>
            <a:ext cx="6427074" cy="114233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4190" y="3019902"/>
            <a:ext cx="5292884" cy="1361916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679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7358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1037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4717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8396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2075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5755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9434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CBD65-B607-4C4A-A264-869B4C92AC9A}" type="datetimeFigureOut">
              <a:rPr lang="bg-BG" smtClean="0"/>
              <a:t>13.3.2023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F953F-4535-4B81-B90F-02BE71583BC2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9671620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CBD65-B607-4C4A-A264-869B4C92AC9A}" type="datetimeFigureOut">
              <a:rPr lang="bg-BG" smtClean="0"/>
              <a:t>13.3.2023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F953F-4535-4B81-B90F-02BE71583BC2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5041024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534140" y="165312"/>
            <a:ext cx="1405923" cy="353432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12427" y="165312"/>
            <a:ext cx="4095684" cy="353432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CBD65-B607-4C4A-A264-869B4C92AC9A}" type="datetimeFigureOut">
              <a:rPr lang="bg-BG" smtClean="0"/>
              <a:t>13.3.2023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F953F-4535-4B81-B90F-02BE71583BC2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5908767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CBD65-B607-4C4A-A264-869B4C92AC9A}" type="datetimeFigureOut">
              <a:rPr lang="bg-BG" smtClean="0"/>
              <a:t>13.3.2023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F953F-4535-4B81-B90F-02BE71583BC2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3357666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7287" y="3424529"/>
            <a:ext cx="6427074" cy="1058446"/>
          </a:xfrm>
        </p:spPr>
        <p:txBody>
          <a:bodyPr anchor="t"/>
          <a:lstStyle>
            <a:lvl1pPr algn="l">
              <a:defRPr sz="3200" b="1" cap="all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7287" y="2258759"/>
            <a:ext cx="6427074" cy="1165770"/>
          </a:xfrm>
        </p:spPr>
        <p:txBody>
          <a:bodyPr anchor="b"/>
          <a:lstStyle>
            <a:lvl1pPr marL="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1pPr>
            <a:lvl2pPr marL="36793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2pPr>
            <a:lvl3pPr marL="735863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3pPr>
            <a:lvl4pPr marL="1103796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4pPr>
            <a:lvl5pPr marL="147173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5pPr>
            <a:lvl6pPr marL="1839661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6pPr>
            <a:lvl7pPr marL="220759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7pPr>
            <a:lvl8pPr marL="2575527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8pPr>
            <a:lvl9pPr marL="2943457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CBD65-B607-4C4A-A264-869B4C92AC9A}" type="datetimeFigureOut">
              <a:rPr lang="bg-BG" smtClean="0"/>
              <a:t>13.3.2023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F953F-4535-4B81-B90F-02BE71583BC2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9931120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12435" y="965925"/>
            <a:ext cx="2750147" cy="2733702"/>
          </a:xfrm>
        </p:spPr>
        <p:txBody>
          <a:bodyPr/>
          <a:lstStyle>
            <a:lvl1pPr>
              <a:defRPr sz="2300"/>
            </a:lvl1pPr>
            <a:lvl2pPr>
              <a:defRPr sz="19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188595" y="965925"/>
            <a:ext cx="2751460" cy="2733702"/>
          </a:xfrm>
        </p:spPr>
        <p:txBody>
          <a:bodyPr/>
          <a:lstStyle>
            <a:lvl1pPr>
              <a:defRPr sz="2300"/>
            </a:lvl1pPr>
            <a:lvl2pPr>
              <a:defRPr sz="19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CBD65-B607-4C4A-A264-869B4C92AC9A}" type="datetimeFigureOut">
              <a:rPr lang="bg-BG" smtClean="0"/>
              <a:t>13.3.2023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F953F-4535-4B81-B90F-02BE71583BC2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2360486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8065" y="213417"/>
            <a:ext cx="6805137" cy="888206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8063" y="1192911"/>
            <a:ext cx="3340871" cy="497148"/>
          </a:xfrm>
        </p:spPr>
        <p:txBody>
          <a:bodyPr anchor="b"/>
          <a:lstStyle>
            <a:lvl1pPr marL="0" indent="0">
              <a:buNone/>
              <a:defRPr sz="1900" b="1"/>
            </a:lvl1pPr>
            <a:lvl2pPr marL="367932" indent="0">
              <a:buNone/>
              <a:defRPr sz="1600" b="1"/>
            </a:lvl2pPr>
            <a:lvl3pPr marL="735863" indent="0">
              <a:buNone/>
              <a:defRPr sz="1400" b="1"/>
            </a:lvl3pPr>
            <a:lvl4pPr marL="1103796" indent="0">
              <a:buNone/>
              <a:defRPr sz="1300" b="1"/>
            </a:lvl4pPr>
            <a:lvl5pPr marL="1471730" indent="0">
              <a:buNone/>
              <a:defRPr sz="1300" b="1"/>
            </a:lvl5pPr>
            <a:lvl6pPr marL="1839661" indent="0">
              <a:buNone/>
              <a:defRPr sz="1300" b="1"/>
            </a:lvl6pPr>
            <a:lvl7pPr marL="2207590" indent="0">
              <a:buNone/>
              <a:defRPr sz="1300" b="1"/>
            </a:lvl7pPr>
            <a:lvl8pPr marL="2575527" indent="0">
              <a:buNone/>
              <a:defRPr sz="1300" b="1"/>
            </a:lvl8pPr>
            <a:lvl9pPr marL="2943457" indent="0">
              <a:buNone/>
              <a:defRPr sz="13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8063" y="1690059"/>
            <a:ext cx="3340871" cy="3070480"/>
          </a:xfrm>
        </p:spPr>
        <p:txBody>
          <a:bodyPr/>
          <a:lstStyle>
            <a:lvl1pPr>
              <a:defRPr sz="1900"/>
            </a:lvl1pPr>
            <a:lvl2pPr>
              <a:defRPr sz="1600"/>
            </a:lvl2pPr>
            <a:lvl3pPr>
              <a:defRPr sz="14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41024" y="1192911"/>
            <a:ext cx="3342183" cy="497148"/>
          </a:xfrm>
        </p:spPr>
        <p:txBody>
          <a:bodyPr anchor="b"/>
          <a:lstStyle>
            <a:lvl1pPr marL="0" indent="0">
              <a:buNone/>
              <a:defRPr sz="1900" b="1"/>
            </a:lvl1pPr>
            <a:lvl2pPr marL="367932" indent="0">
              <a:buNone/>
              <a:defRPr sz="1600" b="1"/>
            </a:lvl2pPr>
            <a:lvl3pPr marL="735863" indent="0">
              <a:buNone/>
              <a:defRPr sz="1400" b="1"/>
            </a:lvl3pPr>
            <a:lvl4pPr marL="1103796" indent="0">
              <a:buNone/>
              <a:defRPr sz="1300" b="1"/>
            </a:lvl4pPr>
            <a:lvl5pPr marL="1471730" indent="0">
              <a:buNone/>
              <a:defRPr sz="1300" b="1"/>
            </a:lvl5pPr>
            <a:lvl6pPr marL="1839661" indent="0">
              <a:buNone/>
              <a:defRPr sz="1300" b="1"/>
            </a:lvl6pPr>
            <a:lvl7pPr marL="2207590" indent="0">
              <a:buNone/>
              <a:defRPr sz="1300" b="1"/>
            </a:lvl7pPr>
            <a:lvl8pPr marL="2575527" indent="0">
              <a:buNone/>
              <a:defRPr sz="1300" b="1"/>
            </a:lvl8pPr>
            <a:lvl9pPr marL="2943457" indent="0">
              <a:buNone/>
              <a:defRPr sz="13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41024" y="1690059"/>
            <a:ext cx="3342183" cy="3070480"/>
          </a:xfrm>
        </p:spPr>
        <p:txBody>
          <a:bodyPr/>
          <a:lstStyle>
            <a:lvl1pPr>
              <a:defRPr sz="1900"/>
            </a:lvl1pPr>
            <a:lvl2pPr>
              <a:defRPr sz="1600"/>
            </a:lvl2pPr>
            <a:lvl3pPr>
              <a:defRPr sz="14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CBD65-B607-4C4A-A264-869B4C92AC9A}" type="datetimeFigureOut">
              <a:rPr lang="bg-BG" smtClean="0"/>
              <a:t>13.3.2023 г.</a:t>
            </a:fld>
            <a:endParaRPr lang="bg-B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F953F-4535-4B81-B90F-02BE71583BC2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471183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CBD65-B607-4C4A-A264-869B4C92AC9A}" type="datetimeFigureOut">
              <a:rPr lang="bg-BG" smtClean="0"/>
              <a:t>13.3.2023 г.</a:t>
            </a:fld>
            <a:endParaRPr lang="bg-B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F953F-4535-4B81-B90F-02BE71583BC2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0324248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CBD65-B607-4C4A-A264-869B4C92AC9A}" type="datetimeFigureOut">
              <a:rPr lang="bg-BG" smtClean="0"/>
              <a:t>13.3.2023 г.</a:t>
            </a:fld>
            <a:endParaRPr lang="bg-B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F953F-4535-4B81-B90F-02BE71583BC2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6632530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8065" y="212183"/>
            <a:ext cx="2487603" cy="903010"/>
          </a:xfrm>
        </p:spPr>
        <p:txBody>
          <a:bodyPr anchor="b"/>
          <a:lstStyle>
            <a:lvl1pPr algn="l">
              <a:defRPr sz="1600" b="1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56244" y="212190"/>
            <a:ext cx="4226956" cy="4548357"/>
          </a:xfrm>
        </p:spPr>
        <p:txBody>
          <a:bodyPr/>
          <a:lstStyle>
            <a:lvl1pPr>
              <a:defRPr sz="2600"/>
            </a:lvl1pPr>
            <a:lvl2pPr>
              <a:defRPr sz="2300"/>
            </a:lvl2pPr>
            <a:lvl3pPr>
              <a:defRPr sz="19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78065" y="1115200"/>
            <a:ext cx="2487603" cy="3645347"/>
          </a:xfrm>
        </p:spPr>
        <p:txBody>
          <a:bodyPr/>
          <a:lstStyle>
            <a:lvl1pPr marL="0" indent="0">
              <a:buNone/>
              <a:defRPr sz="1100"/>
            </a:lvl1pPr>
            <a:lvl2pPr marL="367932" indent="0">
              <a:buNone/>
              <a:defRPr sz="1000"/>
            </a:lvl2pPr>
            <a:lvl3pPr marL="735863" indent="0">
              <a:buNone/>
              <a:defRPr sz="800"/>
            </a:lvl3pPr>
            <a:lvl4pPr marL="1103796" indent="0">
              <a:buNone/>
              <a:defRPr sz="700"/>
            </a:lvl4pPr>
            <a:lvl5pPr marL="1471730" indent="0">
              <a:buNone/>
              <a:defRPr sz="700"/>
            </a:lvl5pPr>
            <a:lvl6pPr marL="1839661" indent="0">
              <a:buNone/>
              <a:defRPr sz="700"/>
            </a:lvl6pPr>
            <a:lvl7pPr marL="2207590" indent="0">
              <a:buNone/>
              <a:defRPr sz="700"/>
            </a:lvl7pPr>
            <a:lvl8pPr marL="2575527" indent="0">
              <a:buNone/>
              <a:defRPr sz="700"/>
            </a:lvl8pPr>
            <a:lvl9pPr marL="2943457" indent="0">
              <a:buNone/>
              <a:defRPr sz="7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CBD65-B607-4C4A-A264-869B4C92AC9A}" type="datetimeFigureOut">
              <a:rPr lang="bg-BG" smtClean="0"/>
              <a:t>13.3.2023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F953F-4535-4B81-B90F-02BE71583BC2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0084738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060" y="3730466"/>
            <a:ext cx="4536758" cy="440403"/>
          </a:xfrm>
        </p:spPr>
        <p:txBody>
          <a:bodyPr anchor="b"/>
          <a:lstStyle>
            <a:lvl1pPr algn="l">
              <a:defRPr sz="1600" b="1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482060" y="476177"/>
            <a:ext cx="4536758" cy="3197543"/>
          </a:xfrm>
        </p:spPr>
        <p:txBody>
          <a:bodyPr/>
          <a:lstStyle>
            <a:lvl1pPr marL="0" indent="0">
              <a:buNone/>
              <a:defRPr sz="2600"/>
            </a:lvl1pPr>
            <a:lvl2pPr marL="367932" indent="0">
              <a:buNone/>
              <a:defRPr sz="2300"/>
            </a:lvl2pPr>
            <a:lvl3pPr marL="735863" indent="0">
              <a:buNone/>
              <a:defRPr sz="1900"/>
            </a:lvl3pPr>
            <a:lvl4pPr marL="1103796" indent="0">
              <a:buNone/>
              <a:defRPr sz="1600"/>
            </a:lvl4pPr>
            <a:lvl5pPr marL="1471730" indent="0">
              <a:buNone/>
              <a:defRPr sz="1600"/>
            </a:lvl5pPr>
            <a:lvl6pPr marL="1839661" indent="0">
              <a:buNone/>
              <a:defRPr sz="1600"/>
            </a:lvl6pPr>
            <a:lvl7pPr marL="2207590" indent="0">
              <a:buNone/>
              <a:defRPr sz="1600"/>
            </a:lvl7pPr>
            <a:lvl8pPr marL="2575527" indent="0">
              <a:buNone/>
              <a:defRPr sz="1600"/>
            </a:lvl8pPr>
            <a:lvl9pPr marL="2943457" indent="0">
              <a:buNone/>
              <a:defRPr sz="1600"/>
            </a:lvl9pPr>
          </a:lstStyle>
          <a:p>
            <a:endParaRPr lang="bg-B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060" y="4170869"/>
            <a:ext cx="4536758" cy="625445"/>
          </a:xfrm>
        </p:spPr>
        <p:txBody>
          <a:bodyPr/>
          <a:lstStyle>
            <a:lvl1pPr marL="0" indent="0">
              <a:buNone/>
              <a:defRPr sz="1100"/>
            </a:lvl1pPr>
            <a:lvl2pPr marL="367932" indent="0">
              <a:buNone/>
              <a:defRPr sz="1000"/>
            </a:lvl2pPr>
            <a:lvl3pPr marL="735863" indent="0">
              <a:buNone/>
              <a:defRPr sz="800"/>
            </a:lvl3pPr>
            <a:lvl4pPr marL="1103796" indent="0">
              <a:buNone/>
              <a:defRPr sz="700"/>
            </a:lvl4pPr>
            <a:lvl5pPr marL="1471730" indent="0">
              <a:buNone/>
              <a:defRPr sz="700"/>
            </a:lvl5pPr>
            <a:lvl6pPr marL="1839661" indent="0">
              <a:buNone/>
              <a:defRPr sz="700"/>
            </a:lvl6pPr>
            <a:lvl7pPr marL="2207590" indent="0">
              <a:buNone/>
              <a:defRPr sz="700"/>
            </a:lvl7pPr>
            <a:lvl8pPr marL="2575527" indent="0">
              <a:buNone/>
              <a:defRPr sz="700"/>
            </a:lvl8pPr>
            <a:lvl9pPr marL="2943457" indent="0">
              <a:buNone/>
              <a:defRPr sz="7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CBD65-B607-4C4A-A264-869B4C92AC9A}" type="datetimeFigureOut">
              <a:rPr lang="bg-BG" smtClean="0"/>
              <a:t>13.3.2023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F953F-4535-4B81-B90F-02BE71583BC2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40428160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78065" y="213417"/>
            <a:ext cx="6805137" cy="888206"/>
          </a:xfrm>
          <a:prstGeom prst="rect">
            <a:avLst/>
          </a:prstGeom>
        </p:spPr>
        <p:txBody>
          <a:bodyPr vert="horz" lIns="73587" tIns="36792" rIns="73587" bIns="36792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8065" y="1243496"/>
            <a:ext cx="6805137" cy="3517051"/>
          </a:xfrm>
          <a:prstGeom prst="rect">
            <a:avLst/>
          </a:prstGeom>
        </p:spPr>
        <p:txBody>
          <a:bodyPr vert="horz" lIns="73587" tIns="36792" rIns="73587" bIns="36792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8065" y="4939414"/>
            <a:ext cx="1764295" cy="283733"/>
          </a:xfrm>
          <a:prstGeom prst="rect">
            <a:avLst/>
          </a:prstGeom>
        </p:spPr>
        <p:txBody>
          <a:bodyPr vert="horz" lIns="73587" tIns="36792" rIns="73587" bIns="36792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0CBD65-B607-4C4A-A264-869B4C92AC9A}" type="datetimeFigureOut">
              <a:rPr lang="bg-BG" smtClean="0"/>
              <a:t>13.3.2023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3432" y="4939414"/>
            <a:ext cx="2394400" cy="283733"/>
          </a:xfrm>
          <a:prstGeom prst="rect">
            <a:avLst/>
          </a:prstGeom>
        </p:spPr>
        <p:txBody>
          <a:bodyPr vert="horz" lIns="73587" tIns="36792" rIns="73587" bIns="36792" rtlCol="0" anchor="ctr"/>
          <a:lstStyle>
            <a:lvl1pPr algn="ct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18907" y="4939414"/>
            <a:ext cx="1764295" cy="283733"/>
          </a:xfrm>
          <a:prstGeom prst="rect">
            <a:avLst/>
          </a:prstGeom>
        </p:spPr>
        <p:txBody>
          <a:bodyPr vert="horz" lIns="73587" tIns="36792" rIns="73587" bIns="36792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CF953F-4535-4B81-B90F-02BE71583BC2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5713210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defTabSz="735863" rtl="0" eaLnBrk="1" latinLnBrk="0" hangingPunct="1">
        <a:spcBef>
          <a:spcPct val="0"/>
        </a:spcBef>
        <a:buNone/>
        <a:defRPr sz="35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75948" indent="-275948" algn="l" defTabSz="735863" rtl="0" eaLnBrk="1" latinLnBrk="0" hangingPunct="1">
        <a:spcBef>
          <a:spcPct val="20000"/>
        </a:spcBef>
        <a:buFont typeface="Arial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97890" indent="-229960" algn="l" defTabSz="735863" rtl="0" eaLnBrk="1" latinLnBrk="0" hangingPunct="1">
        <a:spcBef>
          <a:spcPct val="20000"/>
        </a:spcBef>
        <a:buFont typeface="Arial" pitchFamily="34" charset="0"/>
        <a:buChar char="–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919831" indent="-183963" algn="l" defTabSz="735863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287764" indent="-183963" algn="l" defTabSz="735863" rtl="0" eaLnBrk="1" latinLnBrk="0" hangingPunct="1">
        <a:spcBef>
          <a:spcPct val="20000"/>
        </a:spcBef>
        <a:buFont typeface="Arial" pitchFamily="34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655696" indent="-183963" algn="l" defTabSz="735863" rtl="0" eaLnBrk="1" latinLnBrk="0" hangingPunct="1">
        <a:spcBef>
          <a:spcPct val="20000"/>
        </a:spcBef>
        <a:buFont typeface="Arial" pitchFamily="34" charset="0"/>
        <a:buChar char="»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23627" indent="-183963" algn="l" defTabSz="735863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391559" indent="-183963" algn="l" defTabSz="735863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759492" indent="-183963" algn="l" defTabSz="735863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127424" indent="-183963" algn="l" defTabSz="735863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bg-BG"/>
      </a:defPPr>
      <a:lvl1pPr marL="0" algn="l" defTabSz="735863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367932" algn="l" defTabSz="735863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735863" algn="l" defTabSz="735863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103796" algn="l" defTabSz="735863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471730" algn="l" defTabSz="735863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839661" algn="l" defTabSz="735863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207590" algn="l" defTabSz="735863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575527" algn="l" defTabSz="735863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943457" algn="l" defTabSz="735863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5250" y="2665412"/>
            <a:ext cx="6427074" cy="2077581"/>
          </a:xfrm>
        </p:spPr>
        <p:txBody>
          <a:bodyPr>
            <a:noAutofit/>
          </a:bodyPr>
          <a:lstStyle/>
          <a:p>
            <a:pPr algn="l"/>
            <a:r>
              <a:rPr lang="en-US" sz="2600" dirty="0" smtClean="0"/>
              <a:t/>
            </a:r>
            <a:br>
              <a:rPr lang="en-US" sz="2600" dirty="0" smtClean="0"/>
            </a:br>
            <a:r>
              <a:rPr lang="bg-BG" sz="2600" dirty="0" smtClean="0"/>
              <a:t>Номер </a:t>
            </a:r>
            <a:r>
              <a:rPr lang="bg-BG" sz="2600" dirty="0"/>
              <a:t>на проект:</a:t>
            </a:r>
            <a:r>
              <a:rPr lang="bg-BG" sz="1600" dirty="0"/>
              <a:t/>
            </a:r>
            <a:br>
              <a:rPr lang="bg-BG" sz="1600" dirty="0"/>
            </a:br>
            <a:r>
              <a:rPr lang="bg-BG" sz="1600" dirty="0"/>
              <a:t> </a:t>
            </a:r>
            <a:br>
              <a:rPr lang="bg-BG" sz="1600" dirty="0"/>
            </a:br>
            <a:r>
              <a:rPr lang="ru-RU" sz="1200" dirty="0">
                <a:latin typeface="Arial" pitchFamily="34" charset="0"/>
                <a:cs typeface="Arial" pitchFamily="34" charset="0"/>
              </a:rPr>
              <a:t> </a:t>
            </a:r>
            <a:br>
              <a:rPr lang="ru-RU" sz="1200" dirty="0">
                <a:latin typeface="Arial" pitchFamily="34" charset="0"/>
                <a:cs typeface="Arial" pitchFamily="34" charset="0"/>
              </a:rPr>
            </a:br>
            <a:endParaRPr lang="bg-BG" sz="12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7" name="Picture 3" descr="logo-bg-center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205355" y="78854220"/>
            <a:ext cx="2905242" cy="24619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FEFAC9"/>
                  </a:outerShdw>
                </a:effectLst>
              </a14:hiddenEffects>
            </a:ext>
          </a:extLst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96256" y="574158"/>
            <a:ext cx="3384376" cy="957363"/>
          </a:xfrm>
          <a:prstGeom prst="rect">
            <a:avLst/>
          </a:prstGeom>
        </p:spPr>
      </p:pic>
      <p:sp>
        <p:nvSpPr>
          <p:cNvPr id="16" name="Rectangle 11"/>
          <p:cNvSpPr>
            <a:spLocks noChangeArrowheads="1"/>
          </p:cNvSpPr>
          <p:nvPr/>
        </p:nvSpPr>
        <p:spPr bwMode="auto">
          <a:xfrm>
            <a:off x="4644727" y="113011"/>
            <a:ext cx="75612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bg-BG"/>
          </a:p>
        </p:txBody>
      </p:sp>
      <p:pic>
        <p:nvPicPr>
          <p:cNvPr id="1034" name="Picture 19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799" y="559044"/>
            <a:ext cx="792088" cy="7262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Rectangle 12"/>
          <p:cNvSpPr>
            <a:spLocks noChangeArrowheads="1"/>
          </p:cNvSpPr>
          <p:nvPr/>
        </p:nvSpPr>
        <p:spPr bwMode="auto">
          <a:xfrm>
            <a:off x="4428703" y="1285300"/>
            <a:ext cx="7777287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bg-BG" altLang="bg-BG" sz="1000" b="1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План за възстановяване и устойчивост</a:t>
            </a:r>
            <a:r>
              <a:rPr kumimoji="0" lang="bg-BG" altLang="bg-BG" sz="4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</a:rPr>
              <a:t> </a:t>
            </a:r>
            <a:endParaRPr kumimoji="0" lang="bg-BG" altLang="bg-BG" sz="1800" b="0" i="0" u="none" strike="noStrike" cap="none" normalizeH="0" baseline="0" dirty="0" smtClean="0">
              <a:ln>
                <a:noFill/>
              </a:ln>
              <a:solidFill>
                <a:schemeClr val="tx1">
                  <a:lumMod val="50000"/>
                  <a:lumOff val="50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90368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117</TotalTime>
  <Words>16</Words>
  <Application>Microsoft Office PowerPoint</Application>
  <PresentationFormat>Custom</PresentationFormat>
  <Paragraphs>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Office Theme</vt:lpstr>
      <vt:lpstr> Номер на проект:    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Проект и главна цел: ………………………………………………………..   Бенефициент:…………………………………   Обща стойност: ……………………………………..лв., от които………………….……..лв.  европейско и  …………..……………..лв. национално съфинансиране.   Начало: …………………..г. Край: ……………………...г.</dc:title>
  <dc:creator>iboychev</dc:creator>
  <cp:lastModifiedBy>Todor Chilov</cp:lastModifiedBy>
  <cp:revision>11</cp:revision>
  <cp:lastPrinted>2015-04-23T13:48:25Z</cp:lastPrinted>
  <dcterms:created xsi:type="dcterms:W3CDTF">2015-04-23T13:21:12Z</dcterms:created>
  <dcterms:modified xsi:type="dcterms:W3CDTF">2023-03-13T13:54:16Z</dcterms:modified>
</cp:coreProperties>
</file>